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45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76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6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30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04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6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22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64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92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29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04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7E080-E7C7-584D-8133-75ABB4453089}" type="datetimeFigureOut">
              <a:rPr lang="de-DE" smtClean="0"/>
              <a:t>09.10.2013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C66C0-3DA8-4647-A433-4F82F39F6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42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Apf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169" y="546100"/>
            <a:ext cx="6083300" cy="57658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6728848" y="4916087"/>
            <a:ext cx="2315764" cy="681714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92D050"/>
              </a:gs>
            </a:gsLst>
            <a:lin ang="57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Fruchtfleisch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471926" y="1596893"/>
            <a:ext cx="1335300" cy="4052932"/>
          </a:xfrm>
          <a:prstGeom prst="rect">
            <a:avLst/>
          </a:prstGeom>
          <a:solidFill>
            <a:srgbClr val="008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160008" y="1814663"/>
            <a:ext cx="1335300" cy="4052932"/>
          </a:xfrm>
          <a:prstGeom prst="rect">
            <a:avLst/>
          </a:prstGeom>
          <a:solidFill>
            <a:srgbClr val="008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273722" y="684897"/>
            <a:ext cx="357809" cy="2029450"/>
          </a:xfrm>
          <a:prstGeom prst="rect">
            <a:avLst/>
          </a:prstGeom>
          <a:solidFill>
            <a:srgbClr val="008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342058" y="4986787"/>
            <a:ext cx="401523" cy="740728"/>
          </a:xfrm>
          <a:prstGeom prst="rect">
            <a:avLst/>
          </a:prstGeom>
          <a:solidFill>
            <a:srgbClr val="008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092136" y="344040"/>
            <a:ext cx="2315764" cy="681714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92D050"/>
              </a:gs>
            </a:gsLst>
            <a:lin ang="57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Stiel</a:t>
            </a:r>
          </a:p>
        </p:txBody>
      </p:sp>
      <p:sp>
        <p:nvSpPr>
          <p:cNvPr id="11" name="Rechteck 10"/>
          <p:cNvSpPr/>
          <p:nvPr/>
        </p:nvSpPr>
        <p:spPr>
          <a:xfrm>
            <a:off x="1640468" y="6087391"/>
            <a:ext cx="2315764" cy="681714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92D050"/>
              </a:gs>
            </a:gsLst>
            <a:lin ang="57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Fliege</a:t>
            </a:r>
          </a:p>
        </p:txBody>
      </p:sp>
      <p:sp>
        <p:nvSpPr>
          <p:cNvPr id="12" name="Rechteck 11"/>
          <p:cNvSpPr/>
          <p:nvPr/>
        </p:nvSpPr>
        <p:spPr>
          <a:xfrm>
            <a:off x="5797633" y="357154"/>
            <a:ext cx="2315764" cy="681714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92D050"/>
              </a:gs>
            </a:gsLst>
            <a:lin ang="57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Schale</a:t>
            </a:r>
          </a:p>
        </p:txBody>
      </p:sp>
      <p:sp>
        <p:nvSpPr>
          <p:cNvPr id="13" name="Rechteck 12"/>
          <p:cNvSpPr/>
          <p:nvPr/>
        </p:nvSpPr>
        <p:spPr>
          <a:xfrm>
            <a:off x="106945" y="2698557"/>
            <a:ext cx="2315764" cy="681714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92D050"/>
              </a:gs>
            </a:gsLst>
            <a:lin ang="57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Kern</a:t>
            </a:r>
          </a:p>
        </p:txBody>
      </p:sp>
      <p:sp>
        <p:nvSpPr>
          <p:cNvPr id="14" name="Rechteck 13"/>
          <p:cNvSpPr/>
          <p:nvPr/>
        </p:nvSpPr>
        <p:spPr>
          <a:xfrm>
            <a:off x="6798875" y="2270454"/>
            <a:ext cx="2315764" cy="681714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92D050"/>
              </a:gs>
            </a:gsLst>
            <a:lin ang="57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Kerngehäuse</a:t>
            </a:r>
          </a:p>
        </p:txBody>
      </p:sp>
      <p:sp>
        <p:nvSpPr>
          <p:cNvPr id="15" name="Rechteck 14"/>
          <p:cNvSpPr/>
          <p:nvPr/>
        </p:nvSpPr>
        <p:spPr>
          <a:xfrm rot="21062681">
            <a:off x="4579511" y="3275767"/>
            <a:ext cx="401523" cy="740728"/>
          </a:xfrm>
          <a:prstGeom prst="rect">
            <a:avLst/>
          </a:prstGeom>
          <a:solidFill>
            <a:srgbClr val="008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2043685">
            <a:off x="3831020" y="3153844"/>
            <a:ext cx="401523" cy="740728"/>
          </a:xfrm>
          <a:prstGeom prst="rect">
            <a:avLst/>
          </a:prstGeom>
          <a:solidFill>
            <a:srgbClr val="008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 rot="20103129">
            <a:off x="4639077" y="1280160"/>
            <a:ext cx="1054052" cy="31673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/>
          <p:cNvSpPr/>
          <p:nvPr/>
        </p:nvSpPr>
        <p:spPr>
          <a:xfrm>
            <a:off x="3956232" y="4140926"/>
            <a:ext cx="1209871" cy="65314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198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5" grpId="3" animBg="1"/>
      <p:bldP spid="5" grpId="4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>Buchrain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Moser</dc:creator>
  <cp:lastModifiedBy>admin</cp:lastModifiedBy>
  <cp:revision>3</cp:revision>
  <dcterms:created xsi:type="dcterms:W3CDTF">2013-10-09T08:46:59Z</dcterms:created>
  <dcterms:modified xsi:type="dcterms:W3CDTF">2013-10-09T12:03:45Z</dcterms:modified>
</cp:coreProperties>
</file>